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63" r:id="rId3"/>
    <p:sldId id="258" r:id="rId4"/>
    <p:sldId id="264" r:id="rId5"/>
    <p:sldId id="260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621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268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498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0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257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490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7370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5178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656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633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387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039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3508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130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17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3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238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8937A7-362F-4347-A53B-EDF6FF170575}" type="datetimeFigureOut">
              <a:rPr lang="fr-CA" smtClean="0"/>
              <a:t>2019-06-27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2173BA-8A41-4D53-8953-6AFED198F03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430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90600" y="593725"/>
            <a:ext cx="10363200" cy="1595438"/>
          </a:xfrm>
        </p:spPr>
        <p:txBody>
          <a:bodyPr>
            <a:noAutofit/>
          </a:bodyPr>
          <a:lstStyle/>
          <a:p>
            <a:pPr algn="ctr"/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Bienvenue à la journée de plein air </a:t>
            </a:r>
            <a:b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de pêche familiale</a:t>
            </a:r>
            <a:endParaRPr lang="fr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4" y="2333689"/>
            <a:ext cx="3892296" cy="40699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333689"/>
            <a:ext cx="5665250" cy="40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15055" r="5863" b="14297"/>
          <a:stretch/>
        </p:blipFill>
        <p:spPr>
          <a:xfrm>
            <a:off x="495299" y="952500"/>
            <a:ext cx="11270383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9575" y="571500"/>
            <a:ext cx="6985625" cy="660400"/>
          </a:xfrm>
        </p:spPr>
        <p:txBody>
          <a:bodyPr/>
          <a:lstStyle/>
          <a:p>
            <a:r>
              <a:rPr lang="fr-CA" dirty="0" smtClean="0"/>
              <a:t>Déroulement de la journée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1675" y="2108200"/>
            <a:ext cx="5360026" cy="3696295"/>
          </a:xfrm>
        </p:spPr>
        <p:txBody>
          <a:bodyPr>
            <a:normAutofit/>
          </a:bodyPr>
          <a:lstStyle/>
          <a:p>
            <a:endParaRPr lang="fr-CA" sz="2000" dirty="0" smtClean="0"/>
          </a:p>
          <a:p>
            <a:endParaRPr lang="fr-CA" sz="2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91684"/>
              </p:ext>
            </p:extLst>
          </p:nvPr>
        </p:nvGraphicFramePr>
        <p:xfrm>
          <a:off x="810492" y="1724890"/>
          <a:ext cx="9549244" cy="4971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700"/>
                <a:gridCol w="7689544"/>
              </a:tblGrid>
              <a:tr h="54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8 h 00  à  </a:t>
                      </a:r>
                      <a:endParaRPr lang="fr-C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</a:rPr>
                        <a:t>9 </a:t>
                      </a:r>
                      <a:r>
                        <a:rPr lang="fr-CA" sz="2000" dirty="0">
                          <a:effectLst/>
                        </a:rPr>
                        <a:t>h 30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Présentation obligatoire à l’accueil pour tous les participants. Remise d’un coupon de tirage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9 h 30  à  </a:t>
                      </a:r>
                      <a:endParaRPr lang="fr-C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</a:rPr>
                        <a:t>10 </a:t>
                      </a:r>
                      <a:r>
                        <a:rPr lang="fr-CA" sz="2000" dirty="0">
                          <a:effectLst/>
                        </a:rPr>
                        <a:t>h 30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Formation obligatoire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10 h 30  à  </a:t>
                      </a:r>
                      <a:endParaRPr lang="fr-C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</a:rPr>
                        <a:t>15 </a:t>
                      </a:r>
                      <a:r>
                        <a:rPr lang="fr-CA" sz="2000" dirty="0">
                          <a:effectLst/>
                        </a:rPr>
                        <a:t>h 00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Pêche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12 h 00  à  </a:t>
                      </a:r>
                      <a:endParaRPr lang="fr-C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</a:rPr>
                        <a:t>14 </a:t>
                      </a:r>
                      <a:r>
                        <a:rPr lang="fr-CA" sz="2000" dirty="0">
                          <a:effectLst/>
                        </a:rPr>
                        <a:t>h 00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Maquillage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12 h 00  à  </a:t>
                      </a:r>
                      <a:endParaRPr lang="fr-C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</a:rPr>
                        <a:t>14 </a:t>
                      </a:r>
                      <a:r>
                        <a:rPr lang="fr-CA" sz="2000" dirty="0">
                          <a:effectLst/>
                        </a:rPr>
                        <a:t>h 00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Reptizoo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12 h 30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Tirage des prix de présence pour les enfants et les adultes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13 h 00  à  </a:t>
                      </a:r>
                      <a:endParaRPr lang="fr-C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</a:rPr>
                        <a:t>14 </a:t>
                      </a:r>
                      <a:r>
                        <a:rPr lang="fr-CA" sz="2000" dirty="0">
                          <a:effectLst/>
                        </a:rPr>
                        <a:t>h 00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Excursion Les arbres remarquables, avec Denis Gervais, biologiste (CRIVERT)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8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14 h 00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Tirage parmi tous les enfants qui ont capturé un poisson, remise du prix pour la plus grosse prise de la journée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9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DÉROULEMENT DE LA JOURNÉE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Personnes attitrées à mesurer vos captures de poissons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Concours de pêche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personnel présent pour assister les pêcheurs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encourageons fortement la remise à l’eau des captures de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poissons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organisateurs de l’évènement seront identifiés avec un t-shirt récuper-action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371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0975" y="0"/>
            <a:ext cx="7442825" cy="1112239"/>
          </a:xfrm>
        </p:spPr>
        <p:txBody>
          <a:bodyPr/>
          <a:lstStyle/>
          <a:p>
            <a:r>
              <a:rPr lang="fr-CA" dirty="0" smtClean="0"/>
              <a:t>Règles de sécurité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174" y="736601"/>
            <a:ext cx="5106026" cy="5892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contenants de vitre sont interdits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Prière de ne pas nourrir les oiseaux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Prière de ramasser vos mégots de cigarettes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fr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PÊCHER À L’EXTÉRIEUR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ZONEs DÉLIMITÉEs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LAISSEZ PAS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Traîner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VOTRE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ÉQUIPEMENT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PÊCHE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A" dirty="0" smtClean="0"/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87" y="1463666"/>
            <a:ext cx="5759744" cy="384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30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7974" y="262917"/>
            <a:ext cx="6655425" cy="1596177"/>
          </a:xfrm>
        </p:spPr>
        <p:txBody>
          <a:bodyPr/>
          <a:lstStyle/>
          <a:p>
            <a:r>
              <a:rPr lang="fr-CA" dirty="0" smtClean="0"/>
              <a:t>Règles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15374" y="1617794"/>
            <a:ext cx="10363826" cy="34241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Supervision des enfants en tout </a:t>
            </a:r>
            <a:r>
              <a:rPr lang="fr-C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temps</a:t>
            </a:r>
          </a:p>
          <a:p>
            <a:pPr marL="0" indent="0">
              <a:buNone/>
            </a:pPr>
            <a:endParaRPr lang="fr-CA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 </a:t>
            </a:r>
            <a:r>
              <a:rPr lang="fr-C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événement </a:t>
            </a:r>
            <a:r>
              <a:rPr lang="fr-C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photographié. Vous pourriez vous retrouver dans une publicité.</a:t>
            </a:r>
          </a:p>
          <a:p>
            <a:pPr marL="0" indent="0">
              <a:buNone/>
            </a:pPr>
            <a:endParaRPr lang="fr-CA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FAITES ATTENTION DE NE PAS PIÉTINER LES BANDES </a:t>
            </a:r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Riveraines</a:t>
            </a:r>
            <a:endParaRPr lang="fr-C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586137911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81</TotalTime>
  <Words>235</Words>
  <Application>Microsoft Office PowerPoint</Application>
  <PresentationFormat>Grand écran</PresentationFormat>
  <Paragraphs>47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Wingdings</vt:lpstr>
      <vt:lpstr>Ronds dans l’eau</vt:lpstr>
      <vt:lpstr>Bienvenue à la journée de plein air  et de pêche familiale</vt:lpstr>
      <vt:lpstr>Présentation PowerPoint</vt:lpstr>
      <vt:lpstr>Déroulement de la journée</vt:lpstr>
      <vt:lpstr>DÉROULEMENT DE LA JOURNÉE</vt:lpstr>
      <vt:lpstr>Règles de sécurité</vt:lpstr>
      <vt:lpstr>Règles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 à la journée de plein air  et de pêche familiale</dc:title>
  <dc:creator>Raphaelle</dc:creator>
  <cp:lastModifiedBy>Réception</cp:lastModifiedBy>
  <cp:revision>16</cp:revision>
  <dcterms:created xsi:type="dcterms:W3CDTF">2017-06-02T14:43:27Z</dcterms:created>
  <dcterms:modified xsi:type="dcterms:W3CDTF">2019-06-27T19:17:10Z</dcterms:modified>
</cp:coreProperties>
</file>